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5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D3BA40-A4B5-B06A-30C8-E5D80AA52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3E8AD25-0A58-BCAD-1213-CF01CAD5F0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40E670-FC2C-A581-3A48-37D557261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238430-9B34-A16B-582D-AB784DDED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CE3C28-A7DD-C5D7-6C35-FCD38F70C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74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7B485A-002C-E944-A91E-0B6CA49C6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53D8CF7-38F0-DA27-F27F-73F66FCD3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773D4F-1137-77BE-EA06-65646CA25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5DBD53-9713-90A1-0219-AA90CB6E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2BA7C2-A0EB-9C84-0FDF-72FD01FB7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48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D2A3A3E-3294-6D89-35F5-18D3415CBF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CF7450C-A73F-03D9-B445-0D867A7A7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50C94A-1979-1F58-6E11-2048293A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9614BD-6F6E-B355-E074-738B3C17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098A5E-6042-A6B5-B203-21A114EF6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44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85619-FA91-349D-3A6B-4FBC86113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D01DBC-209A-278C-095E-C593F2327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168EEF-5D04-5633-C29C-5258BF24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EB46BA-2E5D-B3BD-826A-F9901AB3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90FC77-4EFD-9288-9928-736A3CCEC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99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A74774-357D-DBCC-37B4-8A3D5A722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61EDC7-8142-5B2A-6BB1-F9323A51A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3AA329-4428-7006-E5F8-B4262BE70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C3D4F7-A9C4-081D-5F10-BCDBF6377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9E52A3-BAAA-506A-425A-E9267259B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80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E8B4A0-28A4-32F7-F0D4-C0365C356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EAFA1C-7DE4-D0E4-0DA3-A143263A09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149B47-08C1-5AF1-055B-A75DAF9B9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7304B1-A8B2-CAEA-CACF-00EDEC1AD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0AB3F6-FBAA-F579-6FF7-F948C28DC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730297-2441-7CAB-211C-4E8951F18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319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6FDC07-A47B-1FAE-E06E-7E19EEA8F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FA46E7-2C52-5541-9E39-6DCB60C79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1C45719-A467-7701-9E39-7093F1050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93E3C53-CB0F-5507-56E6-3FA64156C7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D0C1BC0-04A1-D6D0-68FA-076BAC0C9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7F59316-79CE-04A5-A4BE-9A67FE147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3D7953D-FE8D-F0C1-B64C-9E0787E6C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9B338E1-AEA7-4EA4-5927-0EC7C5F45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59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983257-402E-6283-939B-E94138DC7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1150A4-040A-5041-7C26-00E466DA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76BC8-5A14-4F68-9071-601FFD21B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5D4A08-9549-8308-F1B1-8E03FDC7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280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12113D4-AD8E-128B-C23F-567FDBC8A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DAF098-29C6-59AA-EB9C-F5D328D4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AC7A3E-A6FE-155F-C9F8-6DE00F83D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44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9D9696-3A48-0B1B-B97E-A885CE221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61082F-42D7-2810-AB98-A339257F8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4EB315-2BCE-65AA-7A79-AFE70F76A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D350D2-E531-57C2-E8FF-DB246A494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286117-C4D5-86F4-59AC-D229BB6B6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919B10-0083-5DA9-A56A-CDF6EF9F8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59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0A75E7-8E34-3116-A04F-77E132B39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DD6C9F8-0DC3-DEC0-2B02-33F8B82FD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A5F97E-75A6-BD59-47CB-A1B47C193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03A5D9-26F6-4734-4BFF-89FDDA0FF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DD9FCC-A22F-1194-A9DD-498D0A824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01F35C-E8CF-2800-DF88-E1B3C6D23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0693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359941E-3C87-676B-5FD1-95C14D455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61A04C-4567-A492-EEF4-0DC7FA884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E103A7-FA6A-E53A-E340-72874375A9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FAD28-6F5E-478E-B16F-8EBF4290A2DB}" type="datetimeFigureOut">
              <a:rPr lang="fr-FR" smtClean="0"/>
              <a:t>21/05/2023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9968F3-52BF-085D-6EB0-12DA24C46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97E726-AEB4-4C5A-2340-AF8F2C5AE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D1FB9-1AC1-4155-B762-1C44636CB2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08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87587CC-9A5E-A49B-F944-4C750F209B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380" y="1999152"/>
            <a:ext cx="5760720" cy="3771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029DC94-2475-4C41-1B7E-AB2A068A99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84105"/>
            <a:ext cx="2872087" cy="2173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Logo">
            <a:extLst>
              <a:ext uri="{FF2B5EF4-FFF2-40B4-BE49-F238E27FC236}">
                <a16:creationId xmlns:a16="http://schemas.microsoft.com/office/drawing/2014/main" id="{1F917531-B1D6-9369-1C9B-A2BD1AACCA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2654" cy="26953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ous-titre 7">
            <a:extLst>
              <a:ext uri="{FF2B5EF4-FFF2-40B4-BE49-F238E27FC236}">
                <a16:creationId xmlns:a16="http://schemas.microsoft.com/office/drawing/2014/main" id="{74C236C1-E03C-7F71-D0EA-65F23F630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97560" y="158089"/>
            <a:ext cx="8494440" cy="1576582"/>
          </a:xfrm>
        </p:spPr>
        <p:txBody>
          <a:bodyPr>
            <a:normAutofit/>
          </a:bodyPr>
          <a:lstStyle/>
          <a:p>
            <a:r>
              <a:rPr lang="fr-FR" sz="1800" dirty="0"/>
              <a:t>C’est avec impatience que tu attends la reprise des entrainements de natation. </a:t>
            </a:r>
          </a:p>
          <a:p>
            <a:r>
              <a:rPr lang="fr-FR" sz="1800" dirty="0"/>
              <a:t>En </a:t>
            </a:r>
            <a:r>
              <a:rPr lang="fr-FR" sz="1800" b="1" dirty="0"/>
              <a:t>Juin</a:t>
            </a:r>
            <a:r>
              <a:rPr lang="fr-FR" sz="1800" dirty="0"/>
              <a:t>: les samedis et les mercredis à partir de 18h30 à 20h.</a:t>
            </a:r>
          </a:p>
          <a:p>
            <a:r>
              <a:rPr lang="fr-FR" sz="1800" dirty="0"/>
              <a:t>Puis tous les jours du lundi au vendredi de </a:t>
            </a:r>
            <a:r>
              <a:rPr lang="fr-FR" sz="1800" b="1" dirty="0"/>
              <a:t>Juillet</a:t>
            </a:r>
            <a:r>
              <a:rPr lang="fr-FR" sz="1800" dirty="0"/>
              <a:t> à </a:t>
            </a:r>
            <a:r>
              <a:rPr lang="fr-FR" sz="1800" b="1" dirty="0"/>
              <a:t>Aout</a:t>
            </a:r>
            <a:r>
              <a:rPr lang="fr-FR" sz="1800" dirty="0"/>
              <a:t>.</a:t>
            </a:r>
          </a:p>
          <a:p>
            <a:r>
              <a:rPr lang="fr-FR" sz="1800" dirty="0"/>
              <a:t>Enfin les samedis ou les dimanches seront les jours de compétitions.</a:t>
            </a:r>
          </a:p>
          <a:p>
            <a:endParaRPr lang="fr-FR" sz="1600" dirty="0"/>
          </a:p>
          <a:p>
            <a:endParaRPr lang="fr-FR" sz="1600" dirty="0"/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77305ED-7CD7-648E-AE9F-36DCA7AC7ACA}"/>
              </a:ext>
            </a:extLst>
          </p:cNvPr>
          <p:cNvSpPr txBox="1"/>
          <p:nvPr/>
        </p:nvSpPr>
        <p:spPr>
          <a:xfrm>
            <a:off x="0" y="2413337"/>
            <a:ext cx="674383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Toi aussi tu souhaites porter le magnifique bonnet « vache »,</a:t>
            </a:r>
          </a:p>
          <a:p>
            <a:r>
              <a:rPr lang="fr-FR" dirty="0"/>
              <a:t>alors tu es le/la bienvenu(e). </a:t>
            </a:r>
          </a:p>
          <a:p>
            <a:r>
              <a:rPr lang="fr-FR" b="1" u="sng" dirty="0"/>
              <a:t>Test d’entrée:</a:t>
            </a:r>
            <a:r>
              <a:rPr lang="fr-FR" b="1" dirty="0"/>
              <a:t> </a:t>
            </a:r>
            <a:r>
              <a:rPr lang="fr-FR" dirty="0"/>
              <a:t>le samedi 3 juin à 18h30 jusqu’à 19h30.</a:t>
            </a:r>
          </a:p>
          <a:p>
            <a:r>
              <a:rPr lang="fr-FR" u="sng" dirty="0"/>
              <a:t>Pré requis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Avoir le 3eme triton ou savoir nager les 4 nages.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Ta présence régulière et obligatoire aux entrainements.</a:t>
            </a:r>
          </a:p>
          <a:p>
            <a:r>
              <a:rPr lang="fr-FR" dirty="0"/>
              <a:t>En t’inscrivant au club de natation, tu participerais aux compétitions.</a:t>
            </a:r>
          </a:p>
        </p:txBody>
      </p:sp>
    </p:spTree>
    <p:extLst>
      <p:ext uri="{BB962C8B-B14F-4D97-AF65-F5344CB8AC3E}">
        <p14:creationId xmlns:p14="http://schemas.microsoft.com/office/powerpoint/2010/main" val="21670891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120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33674066547</dc:creator>
  <cp:lastModifiedBy>Maxime QUOEX</cp:lastModifiedBy>
  <cp:revision>2</cp:revision>
  <dcterms:created xsi:type="dcterms:W3CDTF">2023-05-20T16:40:26Z</dcterms:created>
  <dcterms:modified xsi:type="dcterms:W3CDTF">2023-05-21T13:28:58Z</dcterms:modified>
</cp:coreProperties>
</file>